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00815E-0A5A-43FD-A7D6-DB129B19A114}" v="28" dt="2023-09-24T13:23:00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671" autoAdjust="0"/>
  </p:normalViewPr>
  <p:slideViewPr>
    <p:cSldViewPr snapToGrid="0">
      <p:cViewPr>
        <p:scale>
          <a:sx n="25" d="100"/>
          <a:sy n="25" d="100"/>
        </p:scale>
        <p:origin x="24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Tu" userId="1f16b1f899ac63cc" providerId="LiveId" clId="{EE00815E-0A5A-43FD-A7D6-DB129B19A114}"/>
    <pc:docChg chg="custSel addSld modSld">
      <pc:chgData name="Nguyen Tu" userId="1f16b1f899ac63cc" providerId="LiveId" clId="{EE00815E-0A5A-43FD-A7D6-DB129B19A114}" dt="2023-09-24T13:29:51.563" v="569" actId="313"/>
      <pc:docMkLst>
        <pc:docMk/>
      </pc:docMkLst>
      <pc:sldChg chg="addSp delSp modSp new mod modNotesTx">
        <pc:chgData name="Nguyen Tu" userId="1f16b1f899ac63cc" providerId="LiveId" clId="{EE00815E-0A5A-43FD-A7D6-DB129B19A114}" dt="2023-09-24T13:29:51.563" v="569" actId="313"/>
        <pc:sldMkLst>
          <pc:docMk/>
          <pc:sldMk cId="613076595" sldId="256"/>
        </pc:sldMkLst>
        <pc:spChg chg="del">
          <ac:chgData name="Nguyen Tu" userId="1f16b1f899ac63cc" providerId="LiveId" clId="{EE00815E-0A5A-43FD-A7D6-DB129B19A114}" dt="2023-09-24T13:03:34.020" v="1" actId="478"/>
          <ac:spMkLst>
            <pc:docMk/>
            <pc:sldMk cId="613076595" sldId="256"/>
            <ac:spMk id="2" creationId="{BEED5A45-DCC8-680C-BD44-21B2B60AB9F1}"/>
          </ac:spMkLst>
        </pc:spChg>
        <pc:spChg chg="del">
          <ac:chgData name="Nguyen Tu" userId="1f16b1f899ac63cc" providerId="LiveId" clId="{EE00815E-0A5A-43FD-A7D6-DB129B19A114}" dt="2023-09-24T13:03:34.020" v="1" actId="478"/>
          <ac:spMkLst>
            <pc:docMk/>
            <pc:sldMk cId="613076595" sldId="256"/>
            <ac:spMk id="3" creationId="{C127A0DC-6954-4E48-E585-987411113F8E}"/>
          </ac:spMkLst>
        </pc:spChg>
        <pc:spChg chg="add del mod">
          <ac:chgData name="Nguyen Tu" userId="1f16b1f899ac63cc" providerId="LiveId" clId="{EE00815E-0A5A-43FD-A7D6-DB129B19A114}" dt="2023-09-24T13:12:28.983" v="47" actId="478"/>
          <ac:spMkLst>
            <pc:docMk/>
            <pc:sldMk cId="613076595" sldId="256"/>
            <ac:spMk id="4" creationId="{82E905A0-E11E-C119-82EE-01FF9B1482E1}"/>
          </ac:spMkLst>
        </pc:spChg>
        <pc:spChg chg="add del mod">
          <ac:chgData name="Nguyen Tu" userId="1f16b1f899ac63cc" providerId="LiveId" clId="{EE00815E-0A5A-43FD-A7D6-DB129B19A114}" dt="2023-09-24T13:10:40.163" v="32" actId="478"/>
          <ac:spMkLst>
            <pc:docMk/>
            <pc:sldMk cId="613076595" sldId="256"/>
            <ac:spMk id="5" creationId="{605CC332-2A0B-92CC-C8CD-68C9ADC771F7}"/>
          </ac:spMkLst>
        </pc:spChg>
        <pc:spChg chg="add del mod">
          <ac:chgData name="Nguyen Tu" userId="1f16b1f899ac63cc" providerId="LiveId" clId="{EE00815E-0A5A-43FD-A7D6-DB129B19A114}" dt="2023-09-24T13:11:06.630" v="35"/>
          <ac:spMkLst>
            <pc:docMk/>
            <pc:sldMk cId="613076595" sldId="256"/>
            <ac:spMk id="6" creationId="{EA6BB7F0-3A40-E4D3-A941-7865523057F2}"/>
          </ac:spMkLst>
        </pc:spChg>
        <pc:spChg chg="add mod ord">
          <ac:chgData name="Nguyen Tu" userId="1f16b1f899ac63cc" providerId="LiveId" clId="{EE00815E-0A5A-43FD-A7D6-DB129B19A114}" dt="2023-09-24T13:26:22.757" v="382" actId="34135"/>
          <ac:spMkLst>
            <pc:docMk/>
            <pc:sldMk cId="613076595" sldId="256"/>
            <ac:spMk id="7" creationId="{40E43E4B-34CA-109F-6960-6573549C5FA6}"/>
          </ac:spMkLst>
        </pc:spChg>
        <pc:spChg chg="add mod">
          <ac:chgData name="Nguyen Tu" userId="1f16b1f899ac63cc" providerId="LiveId" clId="{EE00815E-0A5A-43FD-A7D6-DB129B19A114}" dt="2023-09-24T13:26:22.757" v="382" actId="34135"/>
          <ac:spMkLst>
            <pc:docMk/>
            <pc:sldMk cId="613076595" sldId="256"/>
            <ac:spMk id="8" creationId="{B0410CFA-9BF4-7CDF-3AF0-EABC067783A9}"/>
          </ac:spMkLst>
        </pc:spChg>
        <pc:spChg chg="add del mod">
          <ac:chgData name="Nguyen Tu" userId="1f16b1f899ac63cc" providerId="LiveId" clId="{EE00815E-0A5A-43FD-A7D6-DB129B19A114}" dt="2023-09-24T13:25:12.358" v="372" actId="478"/>
          <ac:spMkLst>
            <pc:docMk/>
            <pc:sldMk cId="613076595" sldId="256"/>
            <ac:spMk id="9" creationId="{841E0921-C935-D35B-62EE-E913CEC66CA1}"/>
          </ac:spMkLst>
        </pc:spChg>
        <pc:spChg chg="add mod">
          <ac:chgData name="Nguyen Tu" userId="1f16b1f899ac63cc" providerId="LiveId" clId="{EE00815E-0A5A-43FD-A7D6-DB129B19A114}" dt="2023-09-24T13:26:22.757" v="382" actId="34135"/>
          <ac:spMkLst>
            <pc:docMk/>
            <pc:sldMk cId="613076595" sldId="256"/>
            <ac:spMk id="10" creationId="{C4DC0F6E-B5D0-E5BB-718A-53CA08C296BB}"/>
          </ac:spMkLst>
        </pc:spChg>
        <pc:spChg chg="add mod">
          <ac:chgData name="Nguyen Tu" userId="1f16b1f899ac63cc" providerId="LiveId" clId="{EE00815E-0A5A-43FD-A7D6-DB129B19A114}" dt="2023-09-24T13:26:22.757" v="382" actId="34135"/>
          <ac:spMkLst>
            <pc:docMk/>
            <pc:sldMk cId="613076595" sldId="256"/>
            <ac:spMk id="11" creationId="{277CC330-FEEE-6F52-C105-DA45A66D1E05}"/>
          </ac:spMkLst>
        </pc:spChg>
        <pc:picChg chg="add del mod">
          <ac:chgData name="Nguyen Tu" userId="1f16b1f899ac63cc" providerId="LiveId" clId="{EE00815E-0A5A-43FD-A7D6-DB129B19A114}" dt="2023-09-24T13:16:48.459" v="285" actId="478"/>
          <ac:picMkLst>
            <pc:docMk/>
            <pc:sldMk cId="613076595" sldId="256"/>
            <ac:picMk id="1026" creationId="{CCA38FE5-AD38-8CDC-1154-3B38BEE7727C}"/>
          </ac:picMkLst>
        </pc:picChg>
        <pc:picChg chg="add mod">
          <ac:chgData name="Nguyen Tu" userId="1f16b1f899ac63cc" providerId="LiveId" clId="{EE00815E-0A5A-43FD-A7D6-DB129B19A114}" dt="2023-09-24T13:26:22.757" v="382" actId="34135"/>
          <ac:picMkLst>
            <pc:docMk/>
            <pc:sldMk cId="613076595" sldId="256"/>
            <ac:picMk id="1028" creationId="{B80A436F-1C3E-F413-36AF-946ECC7D57D8}"/>
          </ac:picMkLst>
        </pc:picChg>
        <pc:picChg chg="add mod">
          <ac:chgData name="Nguyen Tu" userId="1f16b1f899ac63cc" providerId="LiveId" clId="{EE00815E-0A5A-43FD-A7D6-DB129B19A114}" dt="2023-09-24T13:26:22.757" v="382" actId="34135"/>
          <ac:picMkLst>
            <pc:docMk/>
            <pc:sldMk cId="613076595" sldId="256"/>
            <ac:picMk id="1030" creationId="{FEF7DC0E-B06D-FD0C-86CE-9B0722964BEF}"/>
          </ac:picMkLst>
        </pc:picChg>
        <pc:picChg chg="add mod">
          <ac:chgData name="Nguyen Tu" userId="1f16b1f899ac63cc" providerId="LiveId" clId="{EE00815E-0A5A-43FD-A7D6-DB129B19A114}" dt="2023-09-24T13:26:22.757" v="382" actId="34135"/>
          <ac:picMkLst>
            <pc:docMk/>
            <pc:sldMk cId="613076595" sldId="256"/>
            <ac:picMk id="1032" creationId="{1B520B25-E4AF-69B8-75F7-0560FA3EF53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4CDFE-307D-4832-ACC8-1AA9B297294E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914-4CAB-4A65-B823-6B1BB9EB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1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Poster</a:t>
            </a:r>
            <a:r>
              <a:rPr lang="en-US" baseline="0" smtClean="0"/>
              <a:t> code</a:t>
            </a:r>
            <a:r>
              <a:rPr lang="en-US" smtClean="0"/>
              <a:t>: </a:t>
            </a:r>
            <a:r>
              <a:rPr lang="en-US" dirty="0"/>
              <a:t>ordinal number of poster in “Abstract and Program”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82914-4CAB-4A65-B823-6B1BB9EB49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0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9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8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6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7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7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1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2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6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0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1351-AB88-4726-8421-3DF895110568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DB3B-0956-411E-B8CD-DD7B5F9BF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0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40E43E4B-34CA-109F-6960-6573549C5FA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8344" y="397565"/>
            <a:ext cx="3349012" cy="2006981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</a:rPr>
              <a:t>Poster code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B0410CFA-9BF4-7CDF-3AF0-EABC067783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563557" y="397565"/>
            <a:ext cx="25324408" cy="2006981"/>
          </a:xfrm>
          <a:prstGeom prst="roundRect">
            <a:avLst/>
          </a:prstGeom>
          <a:solidFill>
            <a:srgbClr val="00FFCC">
              <a:alpha val="28000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rgbClr val="0070C0"/>
                </a:solidFill>
              </a:rPr>
              <a:t>The 8</a:t>
            </a:r>
            <a:r>
              <a:rPr lang="en-US" sz="6600" b="1" baseline="30000" dirty="0" smtClean="0">
                <a:solidFill>
                  <a:srgbClr val="0070C0"/>
                </a:solidFill>
              </a:rPr>
              <a:t>th</a:t>
            </a:r>
            <a:r>
              <a:rPr lang="en-US" sz="6600" b="1" dirty="0" smtClean="0">
                <a:solidFill>
                  <a:srgbClr val="0070C0"/>
                </a:solidFill>
              </a:rPr>
              <a:t> International </a:t>
            </a:r>
            <a:r>
              <a:rPr lang="en-US" sz="6600" b="1" dirty="0">
                <a:solidFill>
                  <a:srgbClr val="0070C0"/>
                </a:solidFill>
              </a:rPr>
              <a:t>Conference on Applied and Engineering in Physics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C4DC0F6E-B5D0-E5BB-718A-53CA08C296B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8344" y="2524542"/>
            <a:ext cx="41819315" cy="27353106"/>
          </a:xfrm>
          <a:prstGeom prst="roundRect">
            <a:avLst>
              <a:gd name="adj" fmla="val 1846"/>
            </a:avLst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B80A436F-1C3E-F413-36AF-946ECC7D57D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652" y="438247"/>
            <a:ext cx="2669623" cy="208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FEF7DC0E-B06D-FD0C-86CE-9B0722964BE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99" y="473765"/>
            <a:ext cx="1996263" cy="200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Đại học Việt - Đức">
            <a:extLst>
              <a:ext uri="{FF2B5EF4-FFF2-40B4-BE49-F238E27FC236}">
                <a16:creationId xmlns:a16="http://schemas.microsoft.com/office/drawing/2014/main" xmlns="" id="{1B520B25-E4AF-69B8-75F7-0560FA3EF5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17" b="21367"/>
          <a:stretch/>
        </p:blipFill>
        <p:spPr bwMode="auto">
          <a:xfrm>
            <a:off x="9115259" y="438247"/>
            <a:ext cx="3238500" cy="196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277CC330-FEEE-6F52-C105-DA45A66D1E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166261" y="473765"/>
            <a:ext cx="4001398" cy="193078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auhaus 93" panose="04030905020B02020C02" pitchFamily="82" charset="0"/>
              </a:rPr>
              <a:t>CAEP-8</a:t>
            </a:r>
          </a:p>
        </p:txBody>
      </p:sp>
    </p:spTree>
    <p:extLst>
      <p:ext uri="{BB962C8B-B14F-4D97-AF65-F5344CB8AC3E}">
        <p14:creationId xmlns:p14="http://schemas.microsoft.com/office/powerpoint/2010/main" val="613076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</TotalTime>
  <Words>27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Bauhaus 93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Tu</dc:creator>
  <cp:lastModifiedBy>Admin</cp:lastModifiedBy>
  <cp:revision>2</cp:revision>
  <dcterms:created xsi:type="dcterms:W3CDTF">2023-09-24T13:03:27Z</dcterms:created>
  <dcterms:modified xsi:type="dcterms:W3CDTF">2023-09-25T11:29:13Z</dcterms:modified>
</cp:coreProperties>
</file>